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95D1DD-83FF-0843-B54E-65882FD15114}" v="4" dt="2024-09-25T18:15:45.118"/>
    <p1510:client id="{B9F11116-4930-DB47-8873-F420BBBC4198}" v="18" dt="2024-09-25T16:04:30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4"/>
    <p:restoredTop sz="94670"/>
  </p:normalViewPr>
  <p:slideViewPr>
    <p:cSldViewPr snapToGrid="0">
      <p:cViewPr>
        <p:scale>
          <a:sx n="97" d="100"/>
          <a:sy n="97" d="100"/>
        </p:scale>
        <p:origin x="576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paza Romero, Fany" userId="c206fe4a-b855-49cf-ba2a-dab6bc2f96a0" providerId="ADAL" clId="{B9F11116-4930-DB47-8873-F420BBBC4198}"/>
    <pc:docChg chg="undo custSel modSld">
      <pc:chgData name="Apaza Romero, Fany" userId="c206fe4a-b855-49cf-ba2a-dab6bc2f96a0" providerId="ADAL" clId="{B9F11116-4930-DB47-8873-F420BBBC4198}" dt="2024-09-25T16:04:30.130" v="17" actId="207"/>
      <pc:docMkLst>
        <pc:docMk/>
      </pc:docMkLst>
      <pc:sldChg chg="modSp mod setBg">
        <pc:chgData name="Apaza Romero, Fany" userId="c206fe4a-b855-49cf-ba2a-dab6bc2f96a0" providerId="ADAL" clId="{B9F11116-4930-DB47-8873-F420BBBC4198}" dt="2024-09-25T16:03:20.813" v="16" actId="207"/>
        <pc:sldMkLst>
          <pc:docMk/>
          <pc:sldMk cId="4117557059" sldId="257"/>
        </pc:sldMkLst>
        <pc:picChg chg="mod">
          <ac:chgData name="Apaza Romero, Fany" userId="c206fe4a-b855-49cf-ba2a-dab6bc2f96a0" providerId="ADAL" clId="{B9F11116-4930-DB47-8873-F420BBBC4198}" dt="2024-09-25T16:03:20.813" v="16" actId="207"/>
          <ac:picMkLst>
            <pc:docMk/>
            <pc:sldMk cId="4117557059" sldId="257"/>
            <ac:picMk id="7" creationId="{72AF172A-89A3-824B-1C10-1A6399EF97FF}"/>
          </ac:picMkLst>
        </pc:picChg>
      </pc:sldChg>
      <pc:sldChg chg="modSp mod">
        <pc:chgData name="Apaza Romero, Fany" userId="c206fe4a-b855-49cf-ba2a-dab6bc2f96a0" providerId="ADAL" clId="{B9F11116-4930-DB47-8873-F420BBBC4198}" dt="2024-09-25T16:04:30.130" v="17" actId="207"/>
        <pc:sldMkLst>
          <pc:docMk/>
          <pc:sldMk cId="959070651" sldId="259"/>
        </pc:sldMkLst>
        <pc:picChg chg="mod">
          <ac:chgData name="Apaza Romero, Fany" userId="c206fe4a-b855-49cf-ba2a-dab6bc2f96a0" providerId="ADAL" clId="{B9F11116-4930-DB47-8873-F420BBBC4198}" dt="2024-09-25T16:04:30.130" v="17" actId="207"/>
          <ac:picMkLst>
            <pc:docMk/>
            <pc:sldMk cId="959070651" sldId="259"/>
            <ac:picMk id="7" creationId="{9DD587F8-7976-B75C-247E-68E011E71287}"/>
          </ac:picMkLst>
        </pc:picChg>
      </pc:sldChg>
    </pc:docChg>
  </pc:docChgLst>
  <pc:docChgLst>
    <pc:chgData name="Herzel, Meredith" userId="0b7904c0-1aaf-401e-8589-2af5c6d8eb11" providerId="ADAL" clId="{9495D1DD-83FF-0843-B54E-65882FD15114}"/>
    <pc:docChg chg="undo custSel modSld">
      <pc:chgData name="Herzel, Meredith" userId="0b7904c0-1aaf-401e-8589-2af5c6d8eb11" providerId="ADAL" clId="{9495D1DD-83FF-0843-B54E-65882FD15114}" dt="2024-09-25T18:22:15.636" v="121" actId="692"/>
      <pc:docMkLst>
        <pc:docMk/>
      </pc:docMkLst>
      <pc:sldChg chg="modSp mod">
        <pc:chgData name="Herzel, Meredith" userId="0b7904c0-1aaf-401e-8589-2af5c6d8eb11" providerId="ADAL" clId="{9495D1DD-83FF-0843-B54E-65882FD15114}" dt="2024-09-25T18:14:10.699" v="84" actId="692"/>
        <pc:sldMkLst>
          <pc:docMk/>
          <pc:sldMk cId="3971401762" sldId="256"/>
        </pc:sldMkLst>
        <pc:picChg chg="mod modCrop">
          <ac:chgData name="Herzel, Meredith" userId="0b7904c0-1aaf-401e-8589-2af5c6d8eb11" providerId="ADAL" clId="{9495D1DD-83FF-0843-B54E-65882FD15114}" dt="2024-09-25T18:14:10.699" v="84" actId="692"/>
          <ac:picMkLst>
            <pc:docMk/>
            <pc:sldMk cId="3971401762" sldId="256"/>
            <ac:picMk id="7" creationId="{C4CAA535-DBA1-9E23-4DF4-9F21F58714B7}"/>
          </ac:picMkLst>
        </pc:picChg>
      </pc:sldChg>
      <pc:sldChg chg="modSp mod setBg">
        <pc:chgData name="Herzel, Meredith" userId="0b7904c0-1aaf-401e-8589-2af5c6d8eb11" providerId="ADAL" clId="{9495D1DD-83FF-0843-B54E-65882FD15114}" dt="2024-09-25T18:22:15.636" v="121" actId="692"/>
        <pc:sldMkLst>
          <pc:docMk/>
          <pc:sldMk cId="4117557059" sldId="257"/>
        </pc:sldMkLst>
        <pc:picChg chg="mod modCrop">
          <ac:chgData name="Herzel, Meredith" userId="0b7904c0-1aaf-401e-8589-2af5c6d8eb11" providerId="ADAL" clId="{9495D1DD-83FF-0843-B54E-65882FD15114}" dt="2024-09-25T18:22:15.636" v="121" actId="692"/>
          <ac:picMkLst>
            <pc:docMk/>
            <pc:sldMk cId="4117557059" sldId="257"/>
            <ac:picMk id="7" creationId="{72AF172A-89A3-824B-1C10-1A6399EF97FF}"/>
          </ac:picMkLst>
        </pc:picChg>
      </pc:sldChg>
      <pc:sldChg chg="addSp delSp modSp mod">
        <pc:chgData name="Herzel, Meredith" userId="0b7904c0-1aaf-401e-8589-2af5c6d8eb11" providerId="ADAL" clId="{9495D1DD-83FF-0843-B54E-65882FD15114}" dt="2024-09-25T18:08:52.169" v="76" actId="692"/>
        <pc:sldMkLst>
          <pc:docMk/>
          <pc:sldMk cId="3163738547" sldId="258"/>
        </pc:sldMkLst>
        <pc:spChg chg="add del mod">
          <ac:chgData name="Herzel, Meredith" userId="0b7904c0-1aaf-401e-8589-2af5c6d8eb11" providerId="ADAL" clId="{9495D1DD-83FF-0843-B54E-65882FD15114}" dt="2024-09-25T17:59:19.506" v="57" actId="478"/>
          <ac:spMkLst>
            <pc:docMk/>
            <pc:sldMk cId="3163738547" sldId="258"/>
            <ac:spMk id="2" creationId="{A85DB579-0928-F7E4-1B22-9FF76EE2F391}"/>
          </ac:spMkLst>
        </pc:spChg>
        <pc:picChg chg="mod modCrop">
          <ac:chgData name="Herzel, Meredith" userId="0b7904c0-1aaf-401e-8589-2af5c6d8eb11" providerId="ADAL" clId="{9495D1DD-83FF-0843-B54E-65882FD15114}" dt="2024-09-25T18:08:52.169" v="76" actId="692"/>
          <ac:picMkLst>
            <pc:docMk/>
            <pc:sldMk cId="3163738547" sldId="258"/>
            <ac:picMk id="5" creationId="{5EDD11E4-871A-AB0E-605C-57E023E8D6BA}"/>
          </ac:picMkLst>
        </pc:picChg>
      </pc:sldChg>
      <pc:sldChg chg="modSp mod setBg">
        <pc:chgData name="Herzel, Meredith" userId="0b7904c0-1aaf-401e-8589-2af5c6d8eb11" providerId="ADAL" clId="{9495D1DD-83FF-0843-B54E-65882FD15114}" dt="2024-09-25T18:21:08.639" v="117" actId="692"/>
        <pc:sldMkLst>
          <pc:docMk/>
          <pc:sldMk cId="959070651" sldId="259"/>
        </pc:sldMkLst>
        <pc:picChg chg="mod modCrop">
          <ac:chgData name="Herzel, Meredith" userId="0b7904c0-1aaf-401e-8589-2af5c6d8eb11" providerId="ADAL" clId="{9495D1DD-83FF-0843-B54E-65882FD15114}" dt="2024-09-25T18:21:08.639" v="117" actId="692"/>
          <ac:picMkLst>
            <pc:docMk/>
            <pc:sldMk cId="959070651" sldId="259"/>
            <ac:picMk id="7" creationId="{9DD587F8-7976-B75C-247E-68E011E71287}"/>
          </ac:picMkLst>
        </pc:picChg>
      </pc:sldChg>
      <pc:sldChg chg="modSp mod">
        <pc:chgData name="Herzel, Meredith" userId="0b7904c0-1aaf-401e-8589-2af5c6d8eb11" providerId="ADAL" clId="{9495D1DD-83FF-0843-B54E-65882FD15114}" dt="2024-09-25T18:21:30.098" v="118" actId="2085"/>
        <pc:sldMkLst>
          <pc:docMk/>
          <pc:sldMk cId="4014625974" sldId="260"/>
        </pc:sldMkLst>
        <pc:picChg chg="mod">
          <ac:chgData name="Herzel, Meredith" userId="0b7904c0-1aaf-401e-8589-2af5c6d8eb11" providerId="ADAL" clId="{9495D1DD-83FF-0843-B54E-65882FD15114}" dt="2024-09-25T18:21:30.098" v="118" actId="2085"/>
          <ac:picMkLst>
            <pc:docMk/>
            <pc:sldMk cId="4014625974" sldId="260"/>
            <ac:picMk id="7" creationId="{64AEEF30-0007-4EC7-46EC-FB1FA8E0B4B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70C6-27D6-8420-61B7-AAC4B3A2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341880" cy="49847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646977-E43C-8B35-4F3B-48B9B3A2FC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6284" y="329184"/>
            <a:ext cx="4599432" cy="619963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0529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70C6-27D6-8420-61B7-AAC4B3A2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59" y="88798"/>
            <a:ext cx="2341880" cy="49847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646977-E43C-8B35-4F3B-48B9B3A2FC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8924" y="557784"/>
            <a:ext cx="8074152" cy="574243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555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70C6-27D6-8420-61B7-AAC4B3A2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59" y="308546"/>
            <a:ext cx="2341880" cy="49847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646977-E43C-8B35-4F3B-48B9B3A2FC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8188" y="859536"/>
            <a:ext cx="6135624" cy="51389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9904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70C6-27D6-8420-61B7-AAC4B3A2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59" y="308546"/>
            <a:ext cx="2341880" cy="49847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18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4D01C-56F6-BD34-F3F0-6295BE1EB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80036-B3E4-CD73-84F9-704272986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91FC8-CD03-66C9-A879-9922E042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1C5C4-78BD-7B4C-9628-7A014A94215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92C2C-ECC3-5CD4-DCFF-95F1F4FF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DD2AA-A64A-B14D-428C-C9AB6A53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DB5F-01C0-834E-805A-F0A777CC7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BC43F-E3E4-5D60-A41A-C31052F5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604F2-385D-047D-DD4B-18C446105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DBF-349D-8C57-ADD0-FB18E3EC2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1C5C4-78BD-7B4C-9628-7A014A94215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A3C95-1DAE-FA6F-2E22-20501A15B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1A5E0-925A-C177-EE00-FC158962E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CDB5F-01C0-834E-805A-F0A777CC7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6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1" r:id="rId3"/>
    <p:sldLayoutId id="2147483662" r:id="rId4"/>
    <p:sldLayoutId id="214748364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2997CF5-DB51-7216-3965-1C012467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15" y="310705"/>
            <a:ext cx="1888157" cy="346841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BYAQ1L1P1</a:t>
            </a:r>
          </a:p>
        </p:txBody>
      </p:sp>
      <p:pic>
        <p:nvPicPr>
          <p:cNvPr id="7" name="Picture 6" descr="A cartoon of a child and a horse&#10;&#10;Description automatically generated">
            <a:extLst>
              <a:ext uri="{FF2B5EF4-FFF2-40B4-BE49-F238E27FC236}">
                <a16:creationId xmlns:a16="http://schemas.microsoft.com/office/drawing/2014/main" id="{C4CAA535-DBA1-9E23-4DF4-9F21F5871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" t="2169" r="436" b="469"/>
          <a:stretch/>
        </p:blipFill>
        <p:spPr>
          <a:xfrm>
            <a:off x="3883231" y="403761"/>
            <a:ext cx="4417622" cy="61514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7140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2997CF5-DB51-7216-3965-1C012467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15" y="310705"/>
            <a:ext cx="1888157" cy="34684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BYAQ1L1P2-3</a:t>
            </a:r>
          </a:p>
        </p:txBody>
      </p:sp>
      <p:pic>
        <p:nvPicPr>
          <p:cNvPr id="7" name="Picture 6" descr="A cartoon of a person holding children&#10;&#10;Description automatically generated">
            <a:extLst>
              <a:ext uri="{FF2B5EF4-FFF2-40B4-BE49-F238E27FC236}">
                <a16:creationId xmlns:a16="http://schemas.microsoft.com/office/drawing/2014/main" id="{72AF172A-89A3-824B-1C10-1A6399EF9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7" t="1178" r="211" b="867"/>
          <a:stretch/>
        </p:blipFill>
        <p:spPr>
          <a:xfrm>
            <a:off x="2610678" y="424069"/>
            <a:ext cx="8759687" cy="612250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7557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2997CF5-DB51-7216-3965-1C012467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15" y="310705"/>
            <a:ext cx="1888157" cy="346841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BYAQ1L1P4-5</a:t>
            </a:r>
          </a:p>
        </p:txBody>
      </p:sp>
      <p:pic>
        <p:nvPicPr>
          <p:cNvPr id="5" name="Picture 4" descr="A group of images of different seasons&#10;&#10;Description automatically generated">
            <a:extLst>
              <a:ext uri="{FF2B5EF4-FFF2-40B4-BE49-F238E27FC236}">
                <a16:creationId xmlns:a16="http://schemas.microsoft.com/office/drawing/2014/main" id="{5EDD11E4-871A-AB0E-605C-57E023E8D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" t="2054" r="604" b="422"/>
          <a:stretch/>
        </p:blipFill>
        <p:spPr>
          <a:xfrm>
            <a:off x="2695698" y="439387"/>
            <a:ext cx="8728363" cy="61079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63738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2997CF5-DB51-7216-3965-1C012467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15" y="310705"/>
            <a:ext cx="1888157" cy="346841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BYAQ1L1P6</a:t>
            </a:r>
          </a:p>
        </p:txBody>
      </p:sp>
      <p:pic>
        <p:nvPicPr>
          <p:cNvPr id="7" name="Picture 6" descr="A cartoon of a child and a child with a magnifying glass&#10;&#10;Description automatically generated">
            <a:extLst>
              <a:ext uri="{FF2B5EF4-FFF2-40B4-BE49-F238E27FC236}">
                <a16:creationId xmlns:a16="http://schemas.microsoft.com/office/drawing/2014/main" id="{9DD587F8-7976-B75C-247E-68E011E7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" t="2279" r="947" b="287"/>
          <a:stretch/>
        </p:blipFill>
        <p:spPr>
          <a:xfrm>
            <a:off x="3882887" y="410817"/>
            <a:ext cx="4399722" cy="61622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5907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2997CF5-DB51-7216-3965-1C012467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15" y="310705"/>
            <a:ext cx="1888157" cy="346841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BYAQ1L1P7</a:t>
            </a:r>
          </a:p>
        </p:txBody>
      </p:sp>
      <p:pic>
        <p:nvPicPr>
          <p:cNvPr id="7" name="Picture 6" descr="A bee on a flower&#10;&#10;Description automatically generated">
            <a:extLst>
              <a:ext uri="{FF2B5EF4-FFF2-40B4-BE49-F238E27FC236}">
                <a16:creationId xmlns:a16="http://schemas.microsoft.com/office/drawing/2014/main" id="{64AEEF30-0007-4EC7-46EC-FB1FA8E0B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1035050"/>
            <a:ext cx="5753100" cy="47879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014625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J PowerPoint Flat Template" id="{FAE7CD4D-F3C4-084F-B3A6-B620674BC338}" vid="{3639B431-4F78-2A45-828B-CDFF6DD750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5</Words>
  <Application>Microsoft Macintosh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BYAQ1L1P1</vt:lpstr>
      <vt:lpstr>BYAQ1L1P2-3</vt:lpstr>
      <vt:lpstr>BYAQ1L1P4-5</vt:lpstr>
      <vt:lpstr>BYAQ1L1P6</vt:lpstr>
      <vt:lpstr>BYAQ1L1P7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Gustafson, Denise</dc:creator>
  <cp:lastModifiedBy>Herzel, Meredith</cp:lastModifiedBy>
  <cp:revision>1</cp:revision>
  <dcterms:created xsi:type="dcterms:W3CDTF">2024-07-31T18:16:20Z</dcterms:created>
  <dcterms:modified xsi:type="dcterms:W3CDTF">2024-09-25T18:22:19Z</dcterms:modified>
</cp:coreProperties>
</file>